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72" y="19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8309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44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731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5590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228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43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43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102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68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727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95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09" y="1376363"/>
            <a:ext cx="8173591" cy="4725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83095" y="-1422054"/>
            <a:ext cx="13199165" cy="2387600"/>
          </a:xfrm>
        </p:spPr>
        <p:txBody>
          <a:bodyPr>
            <a:normAutofit/>
          </a:bodyPr>
          <a:lstStyle/>
          <a:p>
            <a:r>
              <a:rPr lang="en-US" sz="4600" dirty="0" smtClean="0"/>
              <a:t> Opening up a successful restaurant in Vancouver </a:t>
            </a:r>
            <a:endParaRPr lang="en-CA" sz="4600" dirty="0"/>
          </a:p>
        </p:txBody>
      </p:sp>
    </p:spTree>
    <p:extLst>
      <p:ext uri="{BB962C8B-B14F-4D97-AF65-F5344CB8AC3E}">
        <p14:creationId xmlns:p14="http://schemas.microsoft.com/office/powerpoint/2010/main" val="425786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0992" y="104099"/>
            <a:ext cx="1742184" cy="1105675"/>
          </a:xfrm>
        </p:spPr>
        <p:txBody>
          <a:bodyPr>
            <a:normAutofit/>
          </a:bodyPr>
          <a:lstStyle/>
          <a:p>
            <a:r>
              <a:rPr lang="en-CA" sz="6600" dirty="0" smtClean="0"/>
              <a:t>Data</a:t>
            </a:r>
            <a:endParaRPr lang="en-CA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3" y="1410475"/>
            <a:ext cx="5326037" cy="3199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084" y="3129427"/>
            <a:ext cx="5647488" cy="3362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8404" y="4810540"/>
            <a:ext cx="279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Vancouver Neighbourhoods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7950887" y="2640825"/>
            <a:ext cx="190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Vancouver Venues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9659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000" dirty="0" smtClean="0"/>
              <a:t>Methodology</a:t>
            </a:r>
            <a:endParaRPr lang="en-CA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6114"/>
          </a:xfrm>
        </p:spPr>
        <p:txBody>
          <a:bodyPr/>
          <a:lstStyle/>
          <a:p>
            <a:r>
              <a:rPr lang="en-CA" dirty="0" err="1" smtClean="0"/>
              <a:t>Kmeans</a:t>
            </a:r>
            <a:endParaRPr lang="en-CA" dirty="0" smtClean="0"/>
          </a:p>
          <a:p>
            <a:r>
              <a:rPr lang="en-CA" dirty="0" smtClean="0"/>
              <a:t>Elbow Method (K = 5)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83" y="2981739"/>
            <a:ext cx="5068007" cy="334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490" y="2265812"/>
            <a:ext cx="6266791" cy="37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3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000" dirty="0" smtClean="0"/>
              <a:t>Discussion</a:t>
            </a:r>
            <a:endParaRPr lang="en-CA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29" y="1555341"/>
            <a:ext cx="3529167" cy="211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06" y="1555341"/>
            <a:ext cx="7103165" cy="2096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4" y="3973861"/>
            <a:ext cx="4099815" cy="2478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9" y="3672841"/>
            <a:ext cx="4088594" cy="27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CA" dirty="0" smtClean="0"/>
              <a:t>Cluster 0 (Downtown Vancouver) : Japanese Restaurant </a:t>
            </a:r>
          </a:p>
          <a:p>
            <a:r>
              <a:rPr lang="en-CA" dirty="0" smtClean="0"/>
              <a:t>Cluster 1 (West Point Grey)</a:t>
            </a:r>
            <a:r>
              <a:rPr lang="en-CA" dirty="0" smtClean="0"/>
              <a:t> : Sushi Restaurant </a:t>
            </a:r>
            <a:endParaRPr lang="en-CA" dirty="0" smtClean="0"/>
          </a:p>
          <a:p>
            <a:r>
              <a:rPr lang="en-CA" dirty="0" smtClean="0"/>
              <a:t>Cluster 2 (</a:t>
            </a:r>
            <a:r>
              <a:rPr lang="en-CA" dirty="0" err="1" smtClean="0"/>
              <a:t>Marpole</a:t>
            </a:r>
            <a:r>
              <a:rPr lang="en-CA" dirty="0" smtClean="0"/>
              <a:t>)</a:t>
            </a:r>
            <a:r>
              <a:rPr lang="en-CA" dirty="0" smtClean="0"/>
              <a:t> : </a:t>
            </a:r>
            <a:r>
              <a:rPr lang="en-CA" dirty="0" smtClean="0"/>
              <a:t>Chinese </a:t>
            </a:r>
            <a:r>
              <a:rPr lang="en-CA" dirty="0" smtClean="0"/>
              <a:t>Restaurant </a:t>
            </a:r>
            <a:endParaRPr lang="en-CA" dirty="0" smtClean="0"/>
          </a:p>
          <a:p>
            <a:r>
              <a:rPr lang="en-CA" dirty="0" smtClean="0"/>
              <a:t>Cluster 3 (</a:t>
            </a:r>
            <a:r>
              <a:rPr lang="en-CA" dirty="0" err="1" smtClean="0"/>
              <a:t>Kitsilano</a:t>
            </a:r>
            <a:r>
              <a:rPr lang="en-CA" dirty="0" smtClean="0"/>
              <a:t>)</a:t>
            </a:r>
            <a:r>
              <a:rPr lang="en-CA" dirty="0" smtClean="0"/>
              <a:t> : Vietnamese Restaurant</a:t>
            </a:r>
            <a:endParaRPr lang="en-CA" dirty="0" smtClean="0"/>
          </a:p>
          <a:p>
            <a:r>
              <a:rPr lang="en-CA" dirty="0" smtClean="0"/>
              <a:t>Cluster 4 (Oakridge)</a:t>
            </a:r>
            <a:r>
              <a:rPr lang="en-CA" dirty="0" smtClean="0"/>
              <a:t> : Sushi Restaurant </a:t>
            </a:r>
            <a:endParaRPr lang="en-CA" dirty="0"/>
          </a:p>
        </p:txBody>
      </p:sp>
      <p:pic>
        <p:nvPicPr>
          <p:cNvPr id="1026" name="Picture 2" descr="Image result for cute sus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116746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303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67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 Opening up a successful restaurant in Vancouver </vt:lpstr>
      <vt:lpstr>Data</vt:lpstr>
      <vt:lpstr>Methodology</vt:lpstr>
      <vt:lpstr>Discussion</vt:lpstr>
      <vt:lpstr>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Opening up a successful restaurant in Vancouver </dc:title>
  <dc:creator>Andrew Li</dc:creator>
  <cp:lastModifiedBy>Andrew Li</cp:lastModifiedBy>
  <cp:revision>3</cp:revision>
  <dcterms:created xsi:type="dcterms:W3CDTF">2019-08-14T02:30:29Z</dcterms:created>
  <dcterms:modified xsi:type="dcterms:W3CDTF">2019-08-14T02:38:43Z</dcterms:modified>
</cp:coreProperties>
</file>